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lvl1pPr algn="ctr" defTabSz="584200">
      <a:defRPr sz="3600">
        <a:latin typeface="Helvetica Light"/>
        <a:ea typeface="Helvetica Light"/>
        <a:cs typeface="Helvetica Light"/>
        <a:sym typeface="Helvetica Light"/>
      </a:defRPr>
    </a:lvl1pPr>
    <a:lvl2pPr algn="ctr" defTabSz="584200">
      <a:defRPr sz="3600">
        <a:latin typeface="Helvetica Light"/>
        <a:ea typeface="Helvetica Light"/>
        <a:cs typeface="Helvetica Light"/>
        <a:sym typeface="Helvetica Light"/>
      </a:defRPr>
    </a:lvl2pPr>
    <a:lvl3pPr algn="ctr" defTabSz="584200">
      <a:defRPr sz="3600">
        <a:latin typeface="Helvetica Light"/>
        <a:ea typeface="Helvetica Light"/>
        <a:cs typeface="Helvetica Light"/>
        <a:sym typeface="Helvetica Light"/>
      </a:defRPr>
    </a:lvl3pPr>
    <a:lvl4pPr algn="ctr" defTabSz="584200">
      <a:defRPr sz="3600">
        <a:latin typeface="Helvetica Light"/>
        <a:ea typeface="Helvetica Light"/>
        <a:cs typeface="Helvetica Light"/>
        <a:sym typeface="Helvetica Light"/>
      </a:defRPr>
    </a:lvl4pPr>
    <a:lvl5pPr algn="ctr" defTabSz="584200">
      <a:defRPr sz="3600">
        <a:latin typeface="Helvetica Light"/>
        <a:ea typeface="Helvetica Light"/>
        <a:cs typeface="Helvetica Light"/>
        <a:sym typeface="Helvetica Light"/>
      </a:defRPr>
    </a:lvl5pPr>
    <a:lvl6pPr algn="ctr" defTabSz="584200">
      <a:defRPr sz="3600">
        <a:latin typeface="Helvetica Light"/>
        <a:ea typeface="Helvetica Light"/>
        <a:cs typeface="Helvetica Light"/>
        <a:sym typeface="Helvetica Light"/>
      </a:defRPr>
    </a:lvl6pPr>
    <a:lvl7pPr algn="ctr" defTabSz="584200">
      <a:defRPr sz="3600">
        <a:latin typeface="Helvetica Light"/>
        <a:ea typeface="Helvetica Light"/>
        <a:cs typeface="Helvetica Light"/>
        <a:sym typeface="Helvetica Light"/>
      </a:defRPr>
    </a:lvl7pPr>
    <a:lvl8pPr algn="ctr" defTabSz="584200">
      <a:defRPr sz="3600">
        <a:latin typeface="Helvetica Light"/>
        <a:ea typeface="Helvetica Light"/>
        <a:cs typeface="Helvetica Light"/>
        <a:sym typeface="Helvetica Light"/>
      </a:defRPr>
    </a:lvl8pPr>
    <a:lvl9pPr algn="ctr" defTabSz="584200">
      <a:defRPr sz="3600"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DACA"/>
          </a:solidFill>
        </a:fill>
      </a:tcStyle>
    </a:wholeTbl>
    <a:band2H>
      <a:tcTxStyle b="def" i="def"/>
      <a:tcStyle>
        <a:tcBdr/>
        <a:fill>
          <a:solidFill>
            <a:srgbClr val="E7ED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08B1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08B1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308B16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CEE9"/>
          </a:solidFill>
        </a:fill>
      </a:tcStyle>
    </a:wholeTbl>
    <a:band2H>
      <a:tcTxStyle b="def" i="def"/>
      <a:tcStyle>
        <a:tcBdr/>
        <a:fill>
          <a:solidFill>
            <a:srgbClr val="E9E8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747C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747C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747C1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667500"/>
            <a:ext cx="10464800" cy="1524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952500" y="0"/>
            <a:ext cx="11099800" cy="2667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452955"/>
            <a:ext cx="5334000" cy="656219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14044"/>
            <a:ext cx="11099800" cy="2238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452955"/>
            <a:ext cx="11099800" cy="656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4931825" y="2576800"/>
            <a:ext cx="7734301" cy="180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</a:rPr>
              <a:t>5) FOCUS!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png"/>
          <p:cNvPicPr/>
          <p:nvPr/>
        </p:nvPicPr>
        <p:blipFill>
          <a:blip r:embed="rId2">
            <a:extLst/>
          </a:blip>
          <a:srcRect l="0" t="0" r="0" b="6553"/>
          <a:stretch>
            <a:fillRect/>
          </a:stretch>
        </p:blipFill>
        <p:spPr>
          <a:xfrm>
            <a:off x="-2722532" y="-369739"/>
            <a:ext cx="18055464" cy="10219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/>
          <p:nvPr/>
        </p:nvSpPr>
        <p:spPr>
          <a:xfrm>
            <a:off x="5100373" y="824200"/>
            <a:ext cx="7397205" cy="530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1) Foster 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a race 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mentality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5270409" y="1700500"/>
            <a:ext cx="7057133" cy="355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2) Forget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past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4676957" y="824200"/>
            <a:ext cx="8244037" cy="530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3) Fix your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eyes on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prize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5059073" y="824200"/>
            <a:ext cx="7479805" cy="530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4) Follow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good role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models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4931825" y="2576800"/>
            <a:ext cx="7734301" cy="180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</a:rPr>
              <a:t>5) FOCUS!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8904" y="-77078"/>
            <a:ext cx="11533392" cy="9386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/>
        </p:nvSpPr>
        <p:spPr>
          <a:xfrm>
            <a:off x="5100373" y="824200"/>
            <a:ext cx="7397205" cy="530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1) Foster 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a race 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mentality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5270409" y="1700500"/>
            <a:ext cx="7057133" cy="355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2) Forget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past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4676957" y="824200"/>
            <a:ext cx="8244037" cy="530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3) Fix your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eyes on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prize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5059073" y="824200"/>
            <a:ext cx="7479805" cy="530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4) Follow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good role</a:t>
            </a:r>
            <a:endParaRPr b="1" sz="12000">
              <a:solidFill>
                <a:srgbClr val="46399A"/>
              </a:solidFill>
              <a:effectLst>
                <a:outerShdw sx="100000" sy="100000" kx="0" ky="0" algn="b" rotWithShape="0" blurRad="12700" dist="63500" dir="18900000">
                  <a:srgbClr val="266F12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rPr>
              <a:t>models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721" y="-48704"/>
            <a:ext cx="13214241" cy="913337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4931825" y="2576800"/>
            <a:ext cx="7734301" cy="180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12000">
                <a:solidFill>
                  <a:srgbClr val="46399A"/>
                </a:solidFill>
                <a:effectLst>
                  <a:outerShdw sx="100000" sy="100000" kx="0" ky="0" algn="b" rotWithShape="0" blurRad="12700" dist="63500" dir="18900000">
                    <a:srgbClr val="266F12"/>
                  </a:outerShdw>
                </a:effectLst>
              </a:rPr>
              <a:t>5) FOCUS!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2534" y="0"/>
            <a:ext cx="739973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Philippians 3</dc:title>
</cp:coreProperties>
</file>